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4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19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61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07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1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10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78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5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7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35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63ECF-06C8-D042-8014-61A0AB2A162E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3E5B6-5319-AA4B-A378-E713DBDA4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55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mucchio&#10;&#10;Descrizione generata automaticamente">
            <a:extLst>
              <a:ext uri="{FF2B5EF4-FFF2-40B4-BE49-F238E27FC236}">
                <a16:creationId xmlns:a16="http://schemas.microsoft.com/office/drawing/2014/main" id="{9526CE63-0E72-5845-BAAE-B1E6A5953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9" r="19155" b="909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E90032-B358-754C-BCC0-2D4FA2091501}"/>
              </a:ext>
            </a:extLst>
          </p:cNvPr>
          <p:cNvSpPr txBox="1"/>
          <p:nvPr/>
        </p:nvSpPr>
        <p:spPr>
          <a:xfrm>
            <a:off x="5886450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Chalkboard" panose="03050602040202020205" pitchFamily="66" charset="77"/>
                <a:ea typeface="+mj-ea"/>
                <a:cs typeface="+mj-cs"/>
              </a:rPr>
              <a:t>NOVEMBRE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40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2C5A181-E905-4B83-AFEF-B225FF30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677" y="453918"/>
            <a:ext cx="1608165" cy="1868815"/>
          </a:xfrm>
          <a:prstGeom prst="rect">
            <a:avLst/>
          </a:prstGeom>
          <a:solidFill>
            <a:srgbClr val="737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C3504371-55DC-C145-9E68-E7942EA6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5" r="2121" b="-6"/>
          <a:stretch/>
        </p:blipFill>
        <p:spPr>
          <a:xfrm rot="16200000">
            <a:off x="1933369" y="590128"/>
            <a:ext cx="1868815" cy="1596394"/>
          </a:xfrm>
          <a:prstGeom prst="rect">
            <a:avLst/>
          </a:prstGeom>
        </p:spPr>
      </p:pic>
      <p:pic>
        <p:nvPicPr>
          <p:cNvPr id="9" name="Immagine 8" descr="Immagine che contiene persona, terra&#10;&#10;Descrizione generata automaticamente">
            <a:extLst>
              <a:ext uri="{FF2B5EF4-FFF2-40B4-BE49-F238E27FC236}">
                <a16:creationId xmlns:a16="http://schemas.microsoft.com/office/drawing/2014/main" id="{FF30588C-8668-4248-BB7F-3EE82D5FC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3" r="26464" b="2"/>
          <a:stretch/>
        </p:blipFill>
        <p:spPr>
          <a:xfrm>
            <a:off x="341350" y="2482591"/>
            <a:ext cx="3319217" cy="3918209"/>
          </a:xfrm>
          <a:prstGeom prst="rect">
            <a:avLst/>
          </a:prstGeom>
        </p:spPr>
      </p:pic>
      <p:pic>
        <p:nvPicPr>
          <p:cNvPr id="5" name="Immagine 4" descr="Immagine che contiene esterni, terra, persona, macchina agricola&#10;&#10;Descrizione generata automaticamente">
            <a:extLst>
              <a:ext uri="{FF2B5EF4-FFF2-40B4-BE49-F238E27FC236}">
                <a16:creationId xmlns:a16="http://schemas.microsoft.com/office/drawing/2014/main" id="{75268E5A-2B8B-224B-BCA8-59D15F189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23" r="2996" b="5"/>
          <a:stretch/>
        </p:blipFill>
        <p:spPr>
          <a:xfrm>
            <a:off x="3779686" y="455276"/>
            <a:ext cx="1596393" cy="39182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1218" y="453918"/>
            <a:ext cx="3309882" cy="3918209"/>
          </a:xfrm>
          <a:prstGeom prst="rect">
            <a:avLst/>
          </a:prstGeom>
          <a:solidFill>
            <a:srgbClr val="737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D78E75-49A8-6141-AC33-9E1C4196F472}"/>
              </a:ext>
            </a:extLst>
          </p:cNvPr>
          <p:cNvSpPr txBox="1"/>
          <p:nvPr/>
        </p:nvSpPr>
        <p:spPr>
          <a:xfrm>
            <a:off x="5683623" y="717176"/>
            <a:ext cx="2918012" cy="2079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Continuiamo ad esplorare l’autunno…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5CA7EE-A5CB-4305-88A0-F94C85A7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9685" y="4533661"/>
            <a:ext cx="1581209" cy="1867139"/>
          </a:xfrm>
          <a:prstGeom prst="rect">
            <a:avLst/>
          </a:prstGeom>
          <a:solidFill>
            <a:srgbClr val="7374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persona, interni, cibo, piatto&#10;&#10;Descrizione generata automaticamente">
            <a:extLst>
              <a:ext uri="{FF2B5EF4-FFF2-40B4-BE49-F238E27FC236}">
                <a16:creationId xmlns:a16="http://schemas.microsoft.com/office/drawing/2014/main" id="{B4A600F2-3AA1-9049-9A32-5A32A4B56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52" r="7" b="11658"/>
          <a:stretch/>
        </p:blipFill>
        <p:spPr>
          <a:xfrm>
            <a:off x="5488827" y="4535267"/>
            <a:ext cx="1602325" cy="18655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AFAF37-C496-9842-9168-EEEA520730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5" r="25812" b="4"/>
          <a:stretch/>
        </p:blipFill>
        <p:spPr>
          <a:xfrm>
            <a:off x="7206876" y="4535267"/>
            <a:ext cx="1594224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2C5A181-E905-4B83-AFEF-B225FF30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677" y="453918"/>
            <a:ext cx="1608165" cy="1868815"/>
          </a:xfrm>
          <a:prstGeom prst="rect">
            <a:avLst/>
          </a:prstGeom>
          <a:solidFill>
            <a:srgbClr val="766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interni, verdura&#10;&#10;Descrizione generata automaticamente">
            <a:extLst>
              <a:ext uri="{FF2B5EF4-FFF2-40B4-BE49-F238E27FC236}">
                <a16:creationId xmlns:a16="http://schemas.microsoft.com/office/drawing/2014/main" id="{C225CA37-1D23-AB4A-8337-DF877D207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580" y="789678"/>
            <a:ext cx="1596394" cy="1197295"/>
          </a:xfrm>
          <a:prstGeom prst="rect">
            <a:avLst/>
          </a:prstGeom>
        </p:spPr>
      </p:pic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0A1DB92-EC4E-F946-9077-7512D5B4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854" y="2972367"/>
            <a:ext cx="3918209" cy="2938656"/>
          </a:xfrm>
          <a:prstGeom prst="rect">
            <a:avLst/>
          </a:prstGeom>
        </p:spPr>
      </p:pic>
      <p:pic>
        <p:nvPicPr>
          <p:cNvPr id="5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9635DBC3-0A13-CD46-ADD4-2F74E756F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686" y="817987"/>
            <a:ext cx="1596393" cy="31927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1218" y="453918"/>
            <a:ext cx="3309882" cy="3918209"/>
          </a:xfrm>
          <a:prstGeom prst="rect">
            <a:avLst/>
          </a:prstGeom>
          <a:solidFill>
            <a:srgbClr val="766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16E43A-DF36-364B-9CDA-214E43F45B44}"/>
              </a:ext>
            </a:extLst>
          </p:cNvPr>
          <p:cNvSpPr txBox="1"/>
          <p:nvPr/>
        </p:nvSpPr>
        <p:spPr>
          <a:xfrm>
            <a:off x="5683623" y="717176"/>
            <a:ext cx="2918012" cy="2079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…classificando, riproducendo e creando piccole opere d’arte…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5CA7EE-A5CB-4305-88A0-F94C85A7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9685" y="4533661"/>
            <a:ext cx="1581209" cy="1867139"/>
          </a:xfrm>
          <a:prstGeom prst="rect">
            <a:avLst/>
          </a:prstGeom>
          <a:solidFill>
            <a:srgbClr val="76634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0E32B376-D5DA-814D-A925-4A964A87F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827" y="5167598"/>
            <a:ext cx="1602325" cy="600871"/>
          </a:xfrm>
          <a:prstGeom prst="rect">
            <a:avLst/>
          </a:prstGeom>
        </p:spPr>
      </p:pic>
      <p:pic>
        <p:nvPicPr>
          <p:cNvPr id="11" name="Immagine 10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CA31773A-205B-7242-AFB1-2260ACCFE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876" y="5069477"/>
            <a:ext cx="1594224" cy="79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02B583-6743-8C4A-8930-78B485A48AC4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Scopriamo le righe verticali e l’intensità dei suoni giocando con la pioggia…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34EC690F-7397-5147-AF78-62A05F1BE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27" r="-2" b="16525"/>
          <a:stretch/>
        </p:blipFill>
        <p:spPr>
          <a:xfrm rot="5400000">
            <a:off x="-1308871" y="1868830"/>
            <a:ext cx="6214534" cy="3120339"/>
          </a:xfrm>
          <a:prstGeom prst="rect">
            <a:avLst/>
          </a:prstGeom>
        </p:spPr>
      </p:pic>
      <p:pic>
        <p:nvPicPr>
          <p:cNvPr id="5" name="Immagine 4" descr="Immagine che contiene testo, pavimento, interni&#10;&#10;Descrizione generata automaticamente">
            <a:extLst>
              <a:ext uri="{FF2B5EF4-FFF2-40B4-BE49-F238E27FC236}">
                <a16:creationId xmlns:a16="http://schemas.microsoft.com/office/drawing/2014/main" id="{5BF7C36C-B616-5344-8D84-8824617E9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10" r="16103" b="3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9" name="Immagine 8" descr="Immagine che contiene persona, interni, mano&#10;&#10;Descrizione generata automaticamente">
            <a:extLst>
              <a:ext uri="{FF2B5EF4-FFF2-40B4-BE49-F238E27FC236}">
                <a16:creationId xmlns:a16="http://schemas.microsoft.com/office/drawing/2014/main" id="{EDFF7047-A072-4643-9DA7-3AF1222F0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50"/>
          <a:stretch/>
        </p:blipFill>
        <p:spPr>
          <a:xfrm rot="5400000">
            <a:off x="6094364" y="488796"/>
            <a:ext cx="2985818" cy="26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94FDE7-5EB6-814A-A80E-352D41811C68}"/>
              </a:ext>
            </a:extLst>
          </p:cNvPr>
          <p:cNvSpPr txBox="1"/>
          <p:nvPr/>
        </p:nvSpPr>
        <p:spPr>
          <a:xfrm>
            <a:off x="3038312" y="4100337"/>
            <a:ext cx="2901796" cy="24970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>
                <a:latin typeface="+mj-lt"/>
                <a:ea typeface="+mj-ea"/>
                <a:cs typeface="+mj-cs"/>
              </a:rPr>
              <a:t>13 </a:t>
            </a:r>
            <a:r>
              <a:rPr lang="en-US" sz="2300" dirty="0" err="1">
                <a:latin typeface="+mj-lt"/>
                <a:ea typeface="+mj-ea"/>
                <a:cs typeface="+mj-cs"/>
              </a:rPr>
              <a:t>Novembre</a:t>
            </a:r>
            <a:r>
              <a:rPr lang="en-US" sz="2300" dirty="0">
                <a:latin typeface="+mj-lt"/>
                <a:ea typeface="+mj-ea"/>
                <a:cs typeface="+mj-cs"/>
              </a:rPr>
              <a:t> 2020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Giornata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mondiale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della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gentilezza</a:t>
            </a:r>
            <a:r>
              <a:rPr lang="en-US" sz="2300" dirty="0">
                <a:latin typeface="+mj-lt"/>
                <a:ea typeface="+mj-ea"/>
                <a:cs typeface="+mj-cs"/>
              </a:rPr>
              <a:t>…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>
                <a:latin typeface="+mj-lt"/>
                <a:ea typeface="+mj-ea"/>
                <a:cs typeface="+mj-cs"/>
              </a:rPr>
              <a:t>La </a:t>
            </a:r>
            <a:r>
              <a:rPr lang="en-US" sz="2300" dirty="0" err="1">
                <a:latin typeface="+mj-lt"/>
                <a:ea typeface="+mj-ea"/>
                <a:cs typeface="+mj-cs"/>
              </a:rPr>
              <a:t>celebriamo</a:t>
            </a:r>
            <a:r>
              <a:rPr lang="en-US" sz="2300" dirty="0">
                <a:latin typeface="+mj-lt"/>
                <a:ea typeface="+mj-ea"/>
                <a:cs typeface="+mj-cs"/>
              </a:rPr>
              <a:t> con parole e </a:t>
            </a:r>
            <a:r>
              <a:rPr lang="en-US" sz="2300" dirty="0" err="1">
                <a:latin typeface="+mj-lt"/>
                <a:ea typeface="+mj-ea"/>
                <a:cs typeface="+mj-cs"/>
              </a:rPr>
              <a:t>gesti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gentili</a:t>
            </a:r>
            <a:r>
              <a:rPr lang="en-US" sz="2300" dirty="0"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288" y="-3753"/>
            <a:ext cx="3601933" cy="2083455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1" y="2063"/>
            <a:ext cx="3322473" cy="1940047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B491378-ECC3-EF42-977B-FEC5A6A6C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29" y="63785"/>
            <a:ext cx="1846278" cy="1384709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430" y="3430748"/>
            <a:ext cx="2673479" cy="3427251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430" y="3306163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629" y="991141"/>
            <a:ext cx="2550236" cy="2550236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500" y="834351"/>
            <a:ext cx="2844494" cy="284449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5C9ABDF-6DBA-8649-AF62-45B3A401B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90982" y="1652935"/>
            <a:ext cx="1635529" cy="1226646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-3754"/>
            <a:ext cx="2579574" cy="266256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9071" y="-3753"/>
            <a:ext cx="2454929" cy="2537918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BF32916-31D1-5A48-A1CC-34EBD3D82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345" y="161496"/>
            <a:ext cx="1335460" cy="17806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CDC689-02B6-B549-9575-88F1D8426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26" y="4201805"/>
            <a:ext cx="1594304" cy="2361933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4754" y="3814717"/>
            <a:ext cx="3089246" cy="3043284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5722" y="3675122"/>
            <a:ext cx="3228278" cy="3182878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6A0611-9F70-1F44-B5AE-1594B15F5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873" y="4758726"/>
            <a:ext cx="2480574" cy="18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0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persona, erba, esterni, figlio&#10;&#10;Descrizione generata automaticamente">
            <a:extLst>
              <a:ext uri="{FF2B5EF4-FFF2-40B4-BE49-F238E27FC236}">
                <a16:creationId xmlns:a16="http://schemas.microsoft.com/office/drawing/2014/main" id="{39FCA98A-EA3C-C44F-BDE5-6620B8CB6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1" r="9416" b="6"/>
          <a:stretch/>
        </p:blipFill>
        <p:spPr>
          <a:xfrm>
            <a:off x="20" y="-6235"/>
            <a:ext cx="244153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8" name="Immagine 17" descr="Immagine che contiene persona, albero, esterni, persone&#10;&#10;Descrizione generata automaticamente">
            <a:extLst>
              <a:ext uri="{FF2B5EF4-FFF2-40B4-BE49-F238E27FC236}">
                <a16:creationId xmlns:a16="http://schemas.microsoft.com/office/drawing/2014/main" id="{40CEFAA2-D546-C349-98F3-C3B48203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35"/>
          <a:stretch/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6" name="Immagine 15" descr="Immagine che contiene erba, esterni, persona&#10;&#10;Descrizione generata automaticamente">
            <a:extLst>
              <a:ext uri="{FF2B5EF4-FFF2-40B4-BE49-F238E27FC236}">
                <a16:creationId xmlns:a16="http://schemas.microsoft.com/office/drawing/2014/main" id="{8C3D431E-37BC-0140-8F0F-B550C028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8" r="6" b="6"/>
          <a:stretch/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7" name="Immagine 16" descr="Immagine che contiene persona, esterni, persone, gruppo&#10;&#10;Descrizione generata automaticamente">
            <a:extLst>
              <a:ext uri="{FF2B5EF4-FFF2-40B4-BE49-F238E27FC236}">
                <a16:creationId xmlns:a16="http://schemas.microsoft.com/office/drawing/2014/main" id="{B527CFDE-6F8E-5E4C-8506-AB33864060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62"/>
          <a:stretch/>
        </p:blipFill>
        <p:spPr>
          <a:xfrm>
            <a:off x="20" y="2660089"/>
            <a:ext cx="534187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6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B5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DBC1D4E-45C5-FA4B-9DE8-A5EA7337EA38}"/>
              </a:ext>
            </a:extLst>
          </p:cNvPr>
          <p:cNvSpPr txBox="1"/>
          <p:nvPr/>
        </p:nvSpPr>
        <p:spPr>
          <a:xfrm>
            <a:off x="4964373" y="4189864"/>
            <a:ext cx="3748015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Laboratorio all’aria aperta per creare una mappa del nostro giardino…</a:t>
            </a:r>
          </a:p>
        </p:txBody>
      </p:sp>
      <p:pic>
        <p:nvPicPr>
          <p:cNvPr id="20" name="Immagine 19" descr="Immagine che contiene erba, cielo, esterni, persone&#10;&#10;Descrizione generata automaticamente">
            <a:extLst>
              <a:ext uri="{FF2B5EF4-FFF2-40B4-BE49-F238E27FC236}">
                <a16:creationId xmlns:a16="http://schemas.microsoft.com/office/drawing/2014/main" id="{73BA438B-0075-E648-AB55-AAE4DD442D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61" r="11864" b="3"/>
          <a:stretch/>
        </p:blipFill>
        <p:spPr>
          <a:xfrm>
            <a:off x="1696476" y="10"/>
            <a:ext cx="2545457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053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540B5DA-D984-D74E-B26B-E65306812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16" r="2" b="23949"/>
          <a:stretch/>
        </p:blipFill>
        <p:spPr>
          <a:xfrm>
            <a:off x="2682914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Immagine 2" descr="Immagine che contiene pavimento, interni, parete, soffitto&#10;&#10;Descrizione generata automaticamente">
            <a:extLst>
              <a:ext uri="{FF2B5EF4-FFF2-40B4-BE49-F238E27FC236}">
                <a16:creationId xmlns:a16="http://schemas.microsoft.com/office/drawing/2014/main" id="{2E82DE68-DB58-D345-BB07-39E8DC1FA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0" r="1997" b="4"/>
          <a:stretch/>
        </p:blipFill>
        <p:spPr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056CF1C7-8B80-8841-A9FA-6E68153C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2" r="10161" b="4"/>
          <a:stretch/>
        </p:blipFill>
        <p:spPr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DA3AAF-989C-8746-8ED2-46C20157B8DE}"/>
              </a:ext>
            </a:extLst>
          </p:cNvPr>
          <p:cNvSpPr txBox="1"/>
          <p:nvPr/>
        </p:nvSpPr>
        <p:spPr>
          <a:xfrm>
            <a:off x="329184" y="1508760"/>
            <a:ext cx="257175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Laboratorio teatrale sugli oggetti di una volta…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interni, pavimento, soffitto, persona&#10;&#10;Descrizione generata automaticamente">
            <a:extLst>
              <a:ext uri="{FF2B5EF4-FFF2-40B4-BE49-F238E27FC236}">
                <a16:creationId xmlns:a16="http://schemas.microsoft.com/office/drawing/2014/main" id="{BA43BE17-B2C3-3440-AA33-20C0313C3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61" r="-2" b="29308"/>
          <a:stretch/>
        </p:blipFill>
        <p:spPr>
          <a:xfrm>
            <a:off x="5883905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86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Macintosh PowerPoint</Application>
  <PresentationFormat>Presentazione su schermo (4:3)</PresentationFormat>
  <Paragraphs>11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Chalkboard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1</cp:revision>
  <dcterms:created xsi:type="dcterms:W3CDTF">2020-12-04T14:05:52Z</dcterms:created>
  <dcterms:modified xsi:type="dcterms:W3CDTF">2020-12-04T14:06:49Z</dcterms:modified>
</cp:coreProperties>
</file>